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line" initials="o" lastIdx="1" clrIdx="0">
    <p:extLst>
      <p:ext uri="{19B8F6BF-5375-455C-9EA6-DF929625EA0E}">
        <p15:presenceInfo xmlns:p15="http://schemas.microsoft.com/office/powerpoint/2012/main" userId="onl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15T10:29:52.40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9CD28-1124-4F76-907E-E47B0FA80C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4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82500-34BE-4245-A6A7-476945B00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7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8A97-55B6-4DE9-843E-41D7FA73CD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1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E69A3-4BC1-422B-A63D-0ADBB9715E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56D01-F2CF-4EA2-9A2A-43448B6DF1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4E98F-FA10-4513-AD2B-C45D6FBFB4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D596-73EC-40C2-8EBA-3883D6B9E3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7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7F51C-CA71-4AE9-90F4-3052435F28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3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80147-5191-4D04-9354-B4FE8AF45F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ECC3A-509A-4808-8403-4A7A60583E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7A468-F6FD-4D91-992B-A2B5541A7B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4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16EE5D-E94E-45BD-BCD8-718E34C4B13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660039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B050"/>
                </a:solidFill>
                <a:latin typeface="Georgia" pitchFamily="18" charset="0"/>
              </a:rPr>
              <a:t>Сентиментализм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043" y="98072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Само название </a:t>
            </a:r>
            <a:r>
              <a:rPr lang="ru-RU" sz="3200" b="1" dirty="0">
                <a:solidFill>
                  <a:srgbClr val="00B050"/>
                </a:solidFill>
                <a:latin typeface="Georgia" pitchFamily="18" charset="0"/>
                <a:cs typeface="+mn-cs"/>
              </a:rPr>
              <a:t>«сентиментализм» 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(от англ.</a:t>
            </a:r>
            <a:r>
              <a:rPr lang="en-US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sentimental</a:t>
            </a: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 чувствительный)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указывает на то, что чувство становится центральной эстетической категорией этого направления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(для классицистов - разум).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«Чувство» сентименталисты сознательно противопоставляют «разуму».</a:t>
            </a:r>
            <a:r>
              <a:rPr lang="en-US" sz="32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 </a:t>
            </a:r>
            <a:endParaRPr lang="ru-RU" sz="3200" b="1" dirty="0">
              <a:solidFill>
                <a:srgbClr val="9C85C0">
                  <a:lumMod val="50000"/>
                </a:srgbClr>
              </a:solidFill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62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476672"/>
            <a:ext cx="8517632" cy="1143000"/>
          </a:xfrm>
        </p:spPr>
        <p:txBody>
          <a:bodyPr/>
          <a:lstStyle/>
          <a:p>
            <a:r>
              <a:rPr kumimoji="0" lang="ru-RU" sz="42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Georgia" pitchFamily="18" charset="0"/>
              </a:rPr>
              <a:t>Основная идея произведений</a:t>
            </a:r>
            <a:endParaRPr lang="ru-RU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мирная, идиллическая жизнь человека на лоне природы.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3600" b="1" dirty="0">
              <a:solidFill>
                <a:prstClr val="black"/>
              </a:solidFill>
              <a:latin typeface="Georgia" pitchFamily="18" charset="0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  <a:r>
              <a:rPr lang="ru-RU" sz="3600" b="1" dirty="0">
                <a:solidFill>
                  <a:srgbClr val="9C85C0">
                    <a:lumMod val="50000"/>
                  </a:srgbClr>
                </a:solidFill>
                <a:latin typeface="Georgia" pitchFamily="18" charset="0"/>
                <a:cs typeface="+mn-cs"/>
              </a:rPr>
              <a:t>Цель:</a:t>
            </a: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протест против испорченности аристократического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362315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344" y="404664"/>
            <a:ext cx="8697144" cy="1143000"/>
          </a:xfrm>
        </p:spPr>
        <p:txBody>
          <a:bodyPr/>
          <a:lstStyle/>
          <a:p>
            <a: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Особенности литературного направления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1549163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Резко противопоставляется деревня (средоточие естественной жизни, нравственной чистоты) городу (символу зла, неестественной жизни, суеты)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Появляются новые герои. Это человек – представитель средних и низших слоев общества (поселяне и поселянки, пастухи и пастушки).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Особое место в произведениях сентименталистов отводится пейзажу: речка, журчащие ручьи; осень, лунная ночь.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Автор – участник событий. Он сочувствует героям, его задача – заставить сопереживать, вызвать сострадание, слезы умиления у читателя.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Основные жанры – сентиментальная повесть, путешествие, дневник, жанр письма (эпистолярный жанр), исповедь. 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6.    Основная тематика произведений – любовная лирика и проза.</a:t>
            </a:r>
          </a:p>
        </p:txBody>
      </p:sp>
    </p:spTree>
    <p:extLst>
      <p:ext uri="{BB962C8B-B14F-4D97-AF65-F5344CB8AC3E}">
        <p14:creationId xmlns:p14="http://schemas.microsoft.com/office/powerpoint/2010/main" val="59435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86733"/>
            <a:ext cx="8640960" cy="114300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ru-RU" sz="4200" b="1" spc="-10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9C85C0">
                    <a:lumMod val="50000"/>
                  </a:srgb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  <a:ea typeface="+mn-ea"/>
              </a:rPr>
            </a:br>
            <a:r>
              <a:rPr lang="ru-RU" sz="4200" b="1" spc="-10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onstantia"/>
                <a:ea typeface="+mn-ea"/>
              </a:rPr>
              <a:t>Черты  литературного направления</a:t>
            </a:r>
            <a:br>
              <a:rPr lang="ru-RU" sz="1800" dirty="0">
                <a:solidFill>
                  <a:srgbClr val="00B050"/>
                </a:solidFill>
                <a:latin typeface="Arial" charset="0"/>
                <a:ea typeface="+mn-ea"/>
                <a:cs typeface="Arial" charset="0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1843" y="162880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Constantia"/>
                <a:cs typeface="+mn-cs"/>
              </a:rPr>
              <a:t>  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уход от прямолинейности классицизма в обрисовке характеров и их оценке (у классицистов – «порок» и «добродетель»);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культ чувства;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культ природы;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культ врожденной нравственной чистоты и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неиспорченности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утверждение богатого духовного мира представителей низших сословий;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стремление представить человеческую личность в движениях души, мыслях, чувствах, стремлениях;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 идеализация патриархального быта. </a:t>
            </a:r>
          </a:p>
        </p:txBody>
      </p:sp>
    </p:spTree>
    <p:extLst>
      <p:ext uri="{BB962C8B-B14F-4D97-AF65-F5344CB8AC3E}">
        <p14:creationId xmlns:p14="http://schemas.microsoft.com/office/powerpoint/2010/main" val="281926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9248"/>
            <a:ext cx="8229600" cy="1143000"/>
          </a:xfrm>
        </p:spPr>
        <p:txBody>
          <a:bodyPr/>
          <a:lstStyle/>
          <a:p>
            <a:r>
              <a:rPr kumimoji="0" lang="ru-RU" sz="32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Из статьи Н.М. Карамзина </a:t>
            </a:r>
            <a:br>
              <a:rPr kumimoji="0" lang="ru-RU" sz="32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</a:br>
            <a:r>
              <a:rPr kumimoji="0" lang="ru-RU" sz="32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«Что нужно автору?»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2291" y="1412775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«Говорят, что автору нужны талант и знания: острый, проницательный разум, живое воображение… Справедливо, но … ему надобно иметь и доброе, нежное сердце, если он хочет быть другом и любимцем души нашей…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Ты хочешь быть автором: читай историю несчастий рода человеческого – и если сердце твое не обольется кровью, оставь перо…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Но если всему горестному, всему угнетенному открыт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путь во чувствительную грудь твою; если душа твоя может возвыситься до страсти к добру, может питать в себе святое, никакими границами не ограниченное желание всеобщего блага: тогда смело призывай богинь парнасских…»</a:t>
            </a:r>
          </a:p>
        </p:txBody>
      </p:sp>
    </p:spTree>
    <p:extLst>
      <p:ext uri="{BB962C8B-B14F-4D97-AF65-F5344CB8AC3E}">
        <p14:creationId xmlns:p14="http://schemas.microsoft.com/office/powerpoint/2010/main" val="67347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507" y="620688"/>
            <a:ext cx="8229600" cy="1143000"/>
          </a:xfrm>
        </p:spPr>
        <p:txBody>
          <a:bodyPr/>
          <a:lstStyle/>
          <a:p>
            <a: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Особенности русского</a:t>
            </a:r>
            <a:b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</a:br>
            <a: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сентиментализма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Constantia"/>
                <a:cs typeface="+mn-cs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выраженный просветительский характер;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 активное совершенствование литературного языка посредством введения в него разговорных форм.</a:t>
            </a:r>
          </a:p>
        </p:txBody>
      </p:sp>
    </p:spTree>
    <p:extLst>
      <p:ext uri="{BB962C8B-B14F-4D97-AF65-F5344CB8AC3E}">
        <p14:creationId xmlns:p14="http://schemas.microsoft.com/office/powerpoint/2010/main" val="250707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Представители </a:t>
            </a:r>
            <a:b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</a:br>
            <a:r>
              <a:rPr kumimoji="0" lang="ru-RU" sz="3800" b="1" i="0" u="none" strike="noStrike" kern="1200" cap="none" spc="-100" normalizeH="0" baseline="0" noProof="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onstantia"/>
              </a:rPr>
              <a:t>сентиментализма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B050"/>
                </a:solidFill>
                <a:latin typeface="Georgia" pitchFamily="18" charset="0"/>
                <a:cs typeface="+mn-cs"/>
              </a:rPr>
              <a:t>Англия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  <a:cs typeface="+mn-cs"/>
              </a:rPr>
              <a:t>: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Лоренс Стерн – автор «Сентиментального путешествия» и романа «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Тристрам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Шенди</a:t>
            </a:r>
            <a:r>
              <a:rPr lang="ru-RU" sz="2400" b="1">
                <a:solidFill>
                  <a:prstClr val="black"/>
                </a:solidFill>
                <a:latin typeface="Georgia" pitchFamily="18" charset="0"/>
                <a:cs typeface="+mn-cs"/>
              </a:rPr>
              <a:t>»,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>
                <a:solidFill>
                  <a:prstClr val="black"/>
                </a:solidFill>
                <a:latin typeface="Georgia" pitchFamily="18" charset="0"/>
                <a:cs typeface="+mn-cs"/>
              </a:rPr>
              <a:t>Ричардсон 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– автор «Клариссы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Гарлоу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» </a:t>
            </a:r>
            <a:r>
              <a:rPr lang="ru-RU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(одного из любимых Татьяной Лариной романа).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B050"/>
                </a:solidFill>
                <a:latin typeface="Georgia" pitchFamily="18" charset="0"/>
                <a:cs typeface="+mn-cs"/>
              </a:rPr>
              <a:t>Франция: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Жан-Жак Руссо, крупнейший писатель-сентиментализм, автор романа в письмах «Юлия, или Новая </a:t>
            </a:r>
            <a:r>
              <a:rPr lang="ru-RU" sz="2400" b="1" dirty="0" err="1">
                <a:solidFill>
                  <a:prstClr val="black"/>
                </a:solidFill>
                <a:latin typeface="Georgia" pitchFamily="18" charset="0"/>
                <a:cs typeface="+mn-cs"/>
              </a:rPr>
              <a:t>Элоиза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B050"/>
                </a:solidFill>
                <a:latin typeface="Georgia" pitchFamily="18" charset="0"/>
                <a:cs typeface="+mn-cs"/>
              </a:rPr>
              <a:t>Россия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  <a:cs typeface="+mn-cs"/>
              </a:rPr>
              <a:t>:</a:t>
            </a:r>
            <a:r>
              <a:rPr lang="ru-RU" sz="2400" b="1" dirty="0">
                <a:solidFill>
                  <a:prstClr val="black"/>
                </a:solidFill>
                <a:latin typeface="Georgia" pitchFamily="18" charset="0"/>
                <a:cs typeface="+mn-cs"/>
              </a:rPr>
              <a:t> Н.М. Карамзин, Н.А. Львов, А.Н. Радищев, В.А. Жуковский </a:t>
            </a:r>
          </a:p>
        </p:txBody>
      </p:sp>
    </p:spTree>
    <p:extLst>
      <p:ext uri="{BB962C8B-B14F-4D97-AF65-F5344CB8AC3E}">
        <p14:creationId xmlns:p14="http://schemas.microsoft.com/office/powerpoint/2010/main" val="33665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делово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</Template>
  <TotalTime>22</TotalTime>
  <Words>452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Constantia</vt:lpstr>
      <vt:lpstr>Georgia</vt:lpstr>
      <vt:lpstr>Wingdings</vt:lpstr>
      <vt:lpstr>деловой</vt:lpstr>
      <vt:lpstr>Презентация PowerPoint</vt:lpstr>
      <vt:lpstr>Презентация PowerPoint</vt:lpstr>
      <vt:lpstr>Основная идея произведений</vt:lpstr>
      <vt:lpstr>Особенности литературного направления</vt:lpstr>
      <vt:lpstr> Черты  литературного направления </vt:lpstr>
      <vt:lpstr>Из статьи Н.М. Карамзина  «Что нужно автору?»</vt:lpstr>
      <vt:lpstr>Особенности русского сентиментализма</vt:lpstr>
      <vt:lpstr>Представители  сентиментализма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online</cp:lastModifiedBy>
  <cp:revision>5</cp:revision>
  <cp:lastPrinted>2018-10-15T07:30:00Z</cp:lastPrinted>
  <dcterms:created xsi:type="dcterms:W3CDTF">2011-02-28T20:31:54Z</dcterms:created>
  <dcterms:modified xsi:type="dcterms:W3CDTF">2018-10-15T07:30:39Z</dcterms:modified>
</cp:coreProperties>
</file>